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L= {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baseline="3000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   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| n = 1,2,3,... }is an example of the language that is 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 Context Free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Context Free but whose complement is CF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 but whose complement is not CF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4788217" y="1995379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=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= 1,2,3,... } is not a context-free language (CFL).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Context-free languages are those that can be generated by context-free grammars (CFGs), but the structure of L involves a dependency between the occurrences of 'a's and 'b's, which cannot be captured by CFGs.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consider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 It's in L as it matches the pattern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but a CFG cannot ensure the same number of 'a's and 'b's before and after 'n'.</a:t>
            </a:r>
          </a:p>
          <a:p>
            <a:pPr marL="342900" indent="-342900">
              <a:buFont typeface="+mj-lt"/>
              <a:buAutoNum type="alphaLcParenR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5118677" y="316025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 Context Free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=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= 1,2,3,... } is an example of a non-context-free language.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structure of L involves a dependency between the occurrences of 'a's and 'b's, which cannot be captured by context-free grammars (CFGs) due to their limitations.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Context Free but whose complement is CF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its complement, the set of strings not in L, can be generated by a context-free grammar (CFG).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complement of L would include strings with structures that CFGs can handle more easily, such as those where the number of 'a's and 'b's are not equal before and after 'n’.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L includes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its complement includes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or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can be generated by CFGs.</a:t>
            </a:r>
          </a:p>
          <a:p>
            <a:pPr marL="342900" indent="-342900">
              <a:buFont typeface="+mj-lt"/>
              <a:buAutoNum type="alphaLcParenR" startAt="3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693296" y="245295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Context Free but whose complement is not CF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the language L = {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baseline="300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n = 1,2,3,... } is non-context-free, its complement is context-free, as explained earlier.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Therefore, L does not belong to the category of languages that are context-free but whose complement is not context-free.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422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11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16</cp:revision>
  <dcterms:modified xsi:type="dcterms:W3CDTF">2024-04-15T09:59:47Z</dcterms:modified>
</cp:coreProperties>
</file>